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2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70" r:id="rId8"/>
    <p:sldId id="271" r:id="rId9"/>
    <p:sldId id="272" r:id="rId10"/>
    <p:sldId id="266" r:id="rId11"/>
    <p:sldId id="263" r:id="rId12"/>
    <p:sldId id="265" r:id="rId13"/>
    <p:sldId id="267" r:id="rId14"/>
    <p:sldId id="268" r:id="rId1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250E28-921D-4BFA-B5EE-27D507D6CEE8}" v="10" dt="2025-11-09T00:36:42.733"/>
    <p1510:client id="{1425545E-0B7F-4A13-B272-7111ACA21AED}" v="46" dt="2025-11-09T16:27:22.079"/>
    <p1510:client id="{697E23C2-8316-4B1F-8B61-6BE0B28AE3DF}" v="23" dt="2025-11-09T08:53:12.143"/>
    <p1510:client id="{6CEF8551-DDCB-4781-B99A-52D6E5809B33}" v="7" dt="2025-11-08T16:47:13.929"/>
    <p1510:client id="{787C88B8-8CF4-4FC2-A318-51365427EE64}" v="9" dt="2025-11-09T22:07:48.042"/>
    <p1510:client id="{8A3755B8-8790-44A5-B7DF-72E33BFAA4FD}" v="14" dt="2025-11-09T13:21:26.764"/>
    <p1510:client id="{8F5EE877-A96E-4EFA-84BC-57E63B1925D5}" v="5" dt="2025-11-10T05:37:22.986"/>
    <p1510:client id="{B7F4A76F-AFE2-427B-B787-E2F7A8081B77}" v="47" dt="2025-11-09T14:44:50.749"/>
    <p1510:client id="{C93D2615-9876-4582-B7A8-F42174E93D95}" v="29" dt="2025-11-09T13:08:32.233"/>
    <p1510:client id="{E568F70A-F944-4999-8A96-9DEDF51C5EE2}" v="18" dt="2025-11-09T13:23:58.6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575099-B3AD-44D7-919B-BCB6DC3E7F21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5737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8115DA-6CBC-4AEF-A85F-371C66916CF8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251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007E4-95E8-4ABC-B20B-51235318A487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8490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4BF121-2723-4D35-ADA9-215CD054C4BC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6673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4F54BA-4BC6-480F-839C-951A49B248A9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2464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9DD0EA-4726-4440-BF9D-E88296FC3068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75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1600" b="1"/>
            </a:lvl2pPr>
            <a:lvl3pPr marL="914400" indent="0">
              <a:buNone/>
              <a:defRPr sz="16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AD10D-99D1-46B2-A85A-C16850FCF8CF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758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C67E51-34D6-4E3D-8F41-CC63EA446EDD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88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9E550-CE3F-497F-B953-7DE0932F91C0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182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0BF4-BAA0-4539-95F2-9C4277F97478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398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9884E-D945-496C-84BE-49C61F78F9EC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707927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CD438618-DEE5-47CF-A8B2-A9E090D503CD}" type="datetimeFigureOut">
              <a:rPr lang="en-US" dirty="0"/>
              <a:t>11/9/2025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E30AF5A0-43BB-4336-8627-9123B9144D80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396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  <p15:guide id="8" orient="horz" pos="4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38199" y="1120676"/>
            <a:ext cx="7021513" cy="2308324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ru-RU" sz="4000" dirty="0">
                <a:solidFill>
                  <a:schemeClr val="bg1"/>
                </a:solidFill>
                <a:latin typeface="Century Gothic"/>
                <a:ea typeface="+mj-lt"/>
                <a:cs typeface="+mj-lt"/>
              </a:rPr>
              <a:t>Сайт, направленный на </a:t>
            </a:r>
            <a:r>
              <a:rPr lang="ru-RU" sz="4000" dirty="0">
                <a:latin typeface="Century Gothic"/>
                <a:ea typeface="+mj-lt"/>
                <a:cs typeface="+mj-lt"/>
              </a:rPr>
              <a:t>помощь старшему поколению  в освоении онлайн-сервисов </a:t>
            </a:r>
            <a:endParaRPr lang="ru-RU" sz="4000">
              <a:latin typeface="Century Gothic"/>
            </a:endParaRPr>
          </a:p>
          <a:p>
            <a:pPr algn="l"/>
            <a:endParaRPr lang="ru-RU" sz="4000">
              <a:solidFill>
                <a:schemeClr val="bg1"/>
              </a:solidFill>
              <a:latin typeface="Century Gothic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835024" y="4655506"/>
            <a:ext cx="7025753" cy="101277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ru-RU" sz="1100" dirty="0">
                <a:latin typeface="Century Gothic"/>
                <a:ea typeface="Calibri"/>
                <a:cs typeface="Calibri"/>
              </a:rPr>
              <a:t>Авторы: </a:t>
            </a:r>
            <a:r>
              <a:rPr lang="ru-RU" sz="1100" dirty="0">
                <a:latin typeface="Century Gothic"/>
                <a:ea typeface="+mn-lt"/>
                <a:cs typeface="+mn-lt"/>
              </a:rPr>
              <a:t>Фаизов Матвей Григорьевич, Лебедев Михаил Дмитриевич, Шабанов Ахмед </a:t>
            </a:r>
            <a:r>
              <a:rPr lang="ru-RU" sz="1100" dirty="0" err="1">
                <a:latin typeface="Century Gothic"/>
                <a:ea typeface="+mn-lt"/>
                <a:cs typeface="+mn-lt"/>
              </a:rPr>
              <a:t>Мурадович</a:t>
            </a:r>
            <a:endParaRPr lang="ru-RU" sz="1100" dirty="0">
              <a:latin typeface="Century Gothic"/>
              <a:ea typeface="+mn-lt"/>
              <a:cs typeface="+mn-lt"/>
            </a:endParaRPr>
          </a:p>
          <a:p>
            <a:pPr algn="l"/>
            <a:r>
              <a:rPr lang="ru-RU" sz="1100" dirty="0">
                <a:latin typeface="Century Gothic"/>
                <a:ea typeface="+mn-lt"/>
                <a:cs typeface="+mn-lt"/>
              </a:rPr>
              <a:t>Руководитель: Гришина Арина Александровна</a:t>
            </a:r>
            <a:endParaRPr lang="ru-RU" sz="1100">
              <a:latin typeface="Century Gothic"/>
            </a:endParaRPr>
          </a:p>
          <a:p>
            <a:pPr algn="l"/>
            <a:r>
              <a:rPr lang="ru-RU" sz="1100" dirty="0">
                <a:latin typeface="Century Gothic"/>
                <a:ea typeface="Calibri"/>
                <a:cs typeface="Calibri"/>
              </a:rPr>
              <a:t>10 класс, ГБОУ </a:t>
            </a:r>
            <a:r>
              <a:rPr lang="ru-RU" sz="1100" dirty="0">
                <a:latin typeface="Century Gothic"/>
                <a:ea typeface="+mn-lt"/>
                <a:cs typeface="+mn-lt"/>
              </a:rPr>
              <a:t>Инженерная школа № 1581</a:t>
            </a:r>
            <a:endParaRPr lang="ru-RU" sz="1100">
              <a:latin typeface="Century Gothic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3D5C21-50AC-A56E-63BE-D2771B37A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>
                <a:latin typeface="Century Gothic"/>
              </a:rPr>
              <a:t>Видео пример работы сайта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A1CF22-8FDF-60BC-BF01-22945FF6B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8710300"/>
            <a:ext cx="10691265" cy="3636088"/>
          </a:xfrm>
        </p:spPr>
        <p:txBody>
          <a:bodyPr/>
          <a:lstStyle/>
          <a:p>
            <a:endParaRPr lang="ru-RU"/>
          </a:p>
        </p:txBody>
      </p:sp>
      <p:pic>
        <p:nvPicPr>
          <p:cNvPr id="4" name="1002397230">
            <a:hlinkClick r:id="" action="ppaction://media"/>
            <a:extLst>
              <a:ext uri="{FF2B5EF4-FFF2-40B4-BE49-F238E27FC236}">
                <a16:creationId xmlns:a16="http://schemas.microsoft.com/office/drawing/2014/main" id="{24A1ECB9-1E98-6CA6-B55C-FF50CDC40E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5117" y="1610906"/>
            <a:ext cx="97536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287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D3C6EA-687B-B071-4089-A6AF3FF12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6" y="939937"/>
            <a:ext cx="9916632" cy="972478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tx1">
                    <a:lumMod val="85000"/>
                    <a:lumOff val="15000"/>
                  </a:schemeClr>
                </a:solidFill>
                <a:latin typeface="Century Gothic"/>
              </a:rPr>
              <a:t>Структура сайта</a:t>
            </a:r>
          </a:p>
        </p:txBody>
      </p:sp>
      <p:pic>
        <p:nvPicPr>
          <p:cNvPr id="4" name="Объект 3" descr="Изображение выглядит как диаграмма, рисунок, зарисовка, текс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9C6B369-3EE8-1BBA-A807-27BA77B541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0108" y="1916902"/>
            <a:ext cx="8121486" cy="392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643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966A92-5996-4213-8B02-7F37FF892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751" y="934327"/>
            <a:ext cx="8924392" cy="1058275"/>
          </a:xfrm>
        </p:spPr>
        <p:txBody>
          <a:bodyPr>
            <a:normAutofit/>
          </a:bodyPr>
          <a:lstStyle/>
          <a:p>
            <a:r>
              <a:rPr lang="ru-RU" dirty="0">
                <a:latin typeface="Century Gothic"/>
              </a:rPr>
              <a:t>Результат</a:t>
            </a:r>
            <a:endParaRPr lang="ru-RU" dirty="0">
              <a:latin typeface="Century Gothic"/>
              <a:ea typeface="Calibri"/>
              <a:cs typeface="Calibri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A411A5E-420E-3B11-9302-AB821D128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1207" y="2752316"/>
            <a:ext cx="8309586" cy="275684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ru-RU" sz="2000">
                <a:ea typeface="+mn-lt"/>
                <a:cs typeface="+mn-lt"/>
              </a:rPr>
              <a:t>Таким образом был разработан функционирующий сайт, обучающий пользоваться современными онлайн сервисами</a:t>
            </a:r>
          </a:p>
        </p:txBody>
      </p:sp>
    </p:spTree>
    <p:extLst>
      <p:ext uri="{BB962C8B-B14F-4D97-AF65-F5344CB8AC3E}">
        <p14:creationId xmlns:p14="http://schemas.microsoft.com/office/powerpoint/2010/main" val="19420197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B1554F-572C-D071-BBAF-6F073B2CB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>
                <a:latin typeface="Century Gothic"/>
              </a:rPr>
              <a:t>Наши планы на будущее сайта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0584E41-15ED-BB6B-63B3-FDA8A03FF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ru-RU">
                <a:latin typeface="Century Gothic"/>
              </a:rPr>
              <a:t>В будущем планируется обновление уже существующих курсов и добавление новых</a:t>
            </a:r>
          </a:p>
        </p:txBody>
      </p:sp>
    </p:spTree>
    <p:extLst>
      <p:ext uri="{BB962C8B-B14F-4D97-AF65-F5344CB8AC3E}">
        <p14:creationId xmlns:p14="http://schemas.microsoft.com/office/powerpoint/2010/main" val="859945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EFFD54-E0AC-0F74-3D45-22418D0D5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>
                <a:latin typeface="Century Gothic"/>
              </a:rPr>
              <a:t>КОНЕЦ</a:t>
            </a:r>
            <a:endParaRPr lang="ru-RU">
              <a:latin typeface="Century Gothic"/>
              <a:ea typeface="Calibri"/>
              <a:cs typeface="Calibri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BB45FA0-3748-781E-9E68-6827AE062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ru-RU" sz="4400">
                <a:latin typeface="Century Gothic"/>
              </a:rPr>
              <a:t>СПАСИБО ЗА ВНИМАНИЕ!</a:t>
            </a:r>
            <a:endParaRPr lang="ru-RU">
              <a:latin typeface="Century Gothic"/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2031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5ADB71-1F04-0BDA-9C16-067241FCB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0780" y="-1051967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ru-RU" sz="4000" dirty="0">
                <a:latin typeface="Century Gothic"/>
              </a:rPr>
              <a:t>Оглавление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086E0F0-E86D-6396-AFBF-C4F26E0C7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1788" y="2486631"/>
            <a:ext cx="4862447" cy="554604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14350" indent="-514350">
              <a:buAutoNum type="arabicPeriod"/>
            </a:pPr>
            <a:r>
              <a:rPr lang="ru-RU" sz="2000">
                <a:latin typeface="Century Gothic"/>
                <a:ea typeface="+mn-lt"/>
                <a:cs typeface="+mn-lt"/>
              </a:rPr>
              <a:t>Актуальность </a:t>
            </a:r>
          </a:p>
          <a:p>
            <a:pPr marL="514350" indent="-514350">
              <a:buAutoNum type="arabicPeriod"/>
            </a:pPr>
            <a:r>
              <a:rPr lang="ru-RU" sz="2000">
                <a:latin typeface="Century Gothic"/>
                <a:ea typeface="+mn-lt"/>
                <a:cs typeface="+mn-lt"/>
              </a:rPr>
              <a:t>Цель и задачи работы</a:t>
            </a:r>
          </a:p>
          <a:p>
            <a:pPr marL="514350" indent="-514350">
              <a:buAutoNum type="arabicPeriod"/>
            </a:pPr>
            <a:r>
              <a:rPr lang="ru-RU" sz="2000">
                <a:latin typeface="Century Gothic"/>
                <a:ea typeface="+mn-lt"/>
                <a:cs typeface="+mn-lt"/>
              </a:rPr>
              <a:t>Ход</a:t>
            </a:r>
            <a:r>
              <a:rPr lang="ru-RU" sz="2000">
                <a:latin typeface="Century Gothic"/>
              </a:rPr>
              <a:t> работы</a:t>
            </a:r>
            <a:endParaRPr lang="ru-RU" sz="2000"/>
          </a:p>
          <a:p>
            <a:pPr marL="514350" indent="-514350">
              <a:buAutoNum type="arabicPeriod"/>
            </a:pPr>
            <a:r>
              <a:rPr lang="ru-RU" sz="2000">
                <a:latin typeface="Century Gothic"/>
                <a:ea typeface="+mn-lt"/>
                <a:cs typeface="+mn-lt"/>
              </a:rPr>
              <a:t>Структура сайта</a:t>
            </a:r>
          </a:p>
          <a:p>
            <a:pPr marL="514350" indent="-514350">
              <a:buAutoNum type="arabicPeriod"/>
            </a:pPr>
            <a:r>
              <a:rPr lang="ru-RU" sz="2000">
                <a:latin typeface="Century Gothic"/>
                <a:ea typeface="+mn-lt"/>
                <a:cs typeface="+mn-lt"/>
              </a:rPr>
              <a:t>Результаты</a:t>
            </a:r>
            <a:endParaRPr lang="ru-RU" sz="2000">
              <a:latin typeface="Century Gothic"/>
              <a:ea typeface="Calibri"/>
              <a:cs typeface="Calibri"/>
            </a:endParaRPr>
          </a:p>
          <a:p>
            <a:pPr marL="514350" indent="-514350">
              <a:buAutoNum type="arabicPeriod"/>
            </a:pPr>
            <a:r>
              <a:rPr lang="ru-RU" sz="2000">
                <a:latin typeface="Century Gothic"/>
              </a:rPr>
              <a:t>Планы на будущее</a:t>
            </a:r>
          </a:p>
          <a:p>
            <a:pPr marL="514350" indent="-514350">
              <a:buAutoNum type="arabicPeriod"/>
            </a:pPr>
            <a:endParaRPr lang="ru-RU" sz="2000">
              <a:latin typeface="Century Gothic"/>
            </a:endParaRPr>
          </a:p>
          <a:p>
            <a:pPr marL="514350" indent="-514350">
              <a:buAutoNum type="arabicPeriod"/>
            </a:pPr>
            <a:endParaRPr lang="ru-RU" sz="2000">
              <a:latin typeface="Century Gothic"/>
            </a:endParaRPr>
          </a:p>
          <a:p>
            <a:pPr marL="514350" indent="-514350">
              <a:buAutoNum type="arabicPeriod"/>
            </a:pPr>
            <a:endParaRPr lang="ru-RU" sz="2000">
              <a:latin typeface="Century Gothic"/>
            </a:endParaRPr>
          </a:p>
          <a:p>
            <a:pPr marL="514350" indent="-514350">
              <a:buAutoNum type="arabicPeriod"/>
            </a:pPr>
            <a:endParaRPr lang="ru-RU" sz="2000"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555904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B3E5E0-5D93-5810-583D-A45C55776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4927" y="861790"/>
            <a:ext cx="9543405" cy="1188720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tx1">
                    <a:lumMod val="85000"/>
                    <a:lumOff val="15000"/>
                  </a:schemeClr>
                </a:solidFill>
                <a:latin typeface="Century Gothic"/>
              </a:rPr>
              <a:t>Актуальность проекта</a:t>
            </a:r>
            <a:endParaRPr lang="ru-RU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6849C1-F82C-E574-A2B5-099D1F3AD5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1247" y="2045546"/>
            <a:ext cx="8276026" cy="332003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ru-RU" sz="2000">
                <a:solidFill>
                  <a:schemeClr val="tx1">
                    <a:lumMod val="85000"/>
                    <a:lumOff val="15000"/>
                  </a:schemeClr>
                </a:solidFill>
                <a:latin typeface="Century Gothic"/>
              </a:rPr>
              <a:t>В настоящее время современные технологии и онлайн сервисы вызывают трудности и у старшего поколения и к сожалению не у всех есть близкие, способные помочь с этой трудностью</a:t>
            </a:r>
          </a:p>
        </p:txBody>
      </p:sp>
    </p:spTree>
    <p:extLst>
      <p:ext uri="{BB962C8B-B14F-4D97-AF65-F5344CB8AC3E}">
        <p14:creationId xmlns:p14="http://schemas.microsoft.com/office/powerpoint/2010/main" val="1014142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7AE47B-C5C5-9E52-A6D0-4B3C974CCF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9751" y="934327"/>
            <a:ext cx="8924392" cy="1058275"/>
          </a:xfrm>
        </p:spPr>
        <p:txBody>
          <a:bodyPr>
            <a:normAutofit/>
          </a:bodyPr>
          <a:lstStyle/>
          <a:p>
            <a:r>
              <a:rPr lang="ru-RU">
                <a:latin typeface="Century Gothic"/>
              </a:rPr>
              <a:t>Цель и задачи работы</a:t>
            </a:r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D0AF04F-EDEE-B71F-C34D-B85F6B516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1207" y="2752316"/>
            <a:ext cx="8309586" cy="275684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ru-RU" sz="1600" dirty="0">
                <a:latin typeface="Century Gothic"/>
              </a:rPr>
              <a:t>Нашей главной целью является разработать сайт с понятным и приятным интерфейсом, преподнести пользователям понятную теорию и интересные практические задания.</a:t>
            </a:r>
          </a:p>
          <a:p>
            <a:pPr marL="0" indent="0">
              <a:buNone/>
            </a:pPr>
            <a:r>
              <a:rPr lang="ru-RU" sz="1600" dirty="0">
                <a:latin typeface="Century Gothic"/>
              </a:rPr>
              <a:t>Нашими главными задачами в реализации проекта:|</a:t>
            </a:r>
          </a:p>
          <a:p>
            <a:r>
              <a:rPr lang="ru-RU" sz="1600" dirty="0">
                <a:latin typeface="Century Gothic"/>
                <a:ea typeface="+mn-lt"/>
                <a:cs typeface="+mn-lt"/>
              </a:rPr>
              <a:t>Создание общей концепции сайта</a:t>
            </a:r>
            <a:endParaRPr lang="ru-RU" sz="1600" dirty="0">
              <a:latin typeface="Century Gothic"/>
            </a:endParaRPr>
          </a:p>
          <a:p>
            <a:r>
              <a:rPr lang="ru-RU" sz="1600" dirty="0">
                <a:latin typeface="Century Gothic"/>
                <a:ea typeface="+mn-lt"/>
                <a:cs typeface="+mn-lt"/>
              </a:rPr>
              <a:t>Придумать простой и приятный дизайн</a:t>
            </a:r>
            <a:endParaRPr lang="ru-RU" sz="1600" dirty="0">
              <a:latin typeface="Century Gothic"/>
            </a:endParaRPr>
          </a:p>
          <a:p>
            <a:r>
              <a:rPr lang="ru-RU" sz="1600" dirty="0">
                <a:latin typeface="Century Gothic"/>
                <a:ea typeface="+mn-lt"/>
                <a:cs typeface="+mn-lt"/>
              </a:rPr>
              <a:t>Собрать материал для создания теоретической части</a:t>
            </a:r>
            <a:endParaRPr lang="ru-RU" sz="1600" dirty="0">
              <a:latin typeface="Century Gothic"/>
            </a:endParaRPr>
          </a:p>
          <a:p>
            <a:r>
              <a:rPr lang="ru-RU" sz="1600" dirty="0">
                <a:latin typeface="Century Gothic"/>
                <a:ea typeface="+mn-lt"/>
                <a:cs typeface="+mn-lt"/>
              </a:rPr>
              <a:t>Придумать интересные и простые тесты для закрепления изученного</a:t>
            </a:r>
            <a:endParaRPr lang="ru-RU" sz="1600" dirty="0">
              <a:latin typeface="Century Gothic"/>
            </a:endParaRPr>
          </a:p>
          <a:p>
            <a:r>
              <a:rPr lang="ru-RU" sz="1600" dirty="0">
                <a:latin typeface="Century Gothic"/>
              </a:rPr>
              <a:t>Написать полностью функционирующий сайт</a:t>
            </a:r>
          </a:p>
          <a:p>
            <a:endParaRPr lang="ru-RU" sz="1400"/>
          </a:p>
          <a:p>
            <a:pPr>
              <a:buFont typeface="Arial"/>
              <a:buChar char="•"/>
            </a:pPr>
            <a:endParaRPr lang="ru-RU" sz="1400"/>
          </a:p>
        </p:txBody>
      </p:sp>
    </p:spTree>
    <p:extLst>
      <p:ext uri="{BB962C8B-B14F-4D97-AF65-F5344CB8AC3E}">
        <p14:creationId xmlns:p14="http://schemas.microsoft.com/office/powerpoint/2010/main" val="639626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E90CEA-68BD-33A8-3E9E-3753ED027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39" y="840914"/>
            <a:ext cx="9543405" cy="1188720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tx1">
                    <a:lumMod val="85000"/>
                    <a:lumOff val="15000"/>
                  </a:schemeClr>
                </a:solidFill>
              </a:rPr>
              <a:t>Ход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2983744-D239-F2D9-2D11-39B690647E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473" y="1432927"/>
            <a:ext cx="8276026" cy="3357835"/>
          </a:xfrm>
        </p:spPr>
        <p:txBody>
          <a:bodyPr anchor="ctr">
            <a:normAutofit fontScale="92500" lnSpcReduction="200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/>
                <a:ea typeface="+mn-lt"/>
                <a:cs typeface="+mn-lt"/>
              </a:rPr>
              <a:t>В ходе выполнения проекта было использовано множество </a:t>
            </a:r>
            <a:r>
              <a:rPr lang="ru-RU">
                <a:solidFill>
                  <a:schemeClr val="tx1">
                    <a:lumMod val="85000"/>
                    <a:lumOff val="15000"/>
                  </a:schemeClr>
                </a:solidFill>
                <a:latin typeface="Century Gothic"/>
                <a:ea typeface="+mn-lt"/>
                <a:cs typeface="+mn-lt"/>
              </a:rPr>
              <a:t>технологий:</a:t>
            </a:r>
          </a:p>
          <a:p>
            <a:r>
              <a:rPr lang="ru-RU">
                <a:latin typeface="Century Gothic"/>
                <a:ea typeface="+mn-lt"/>
                <a:cs typeface="+mn-lt"/>
              </a:rPr>
              <a:t>Python</a:t>
            </a:r>
            <a:endParaRPr lang="ru-RU">
              <a:solidFill>
                <a:srgbClr val="262626"/>
              </a:solidFill>
              <a:latin typeface="Century Gothic"/>
              <a:ea typeface="+mn-lt"/>
              <a:cs typeface="+mn-lt"/>
            </a:endParaRPr>
          </a:p>
          <a:p>
            <a:r>
              <a:rPr lang="ru-RU">
                <a:latin typeface="Century Gothic"/>
                <a:ea typeface="+mn-lt"/>
                <a:cs typeface="+mn-lt"/>
              </a:rPr>
              <a:t>HTML</a:t>
            </a:r>
            <a:endParaRPr lang="ru-RU">
              <a:solidFill>
                <a:srgbClr val="262626"/>
              </a:solidFill>
              <a:latin typeface="Century Gothic"/>
              <a:ea typeface="+mn-lt"/>
              <a:cs typeface="+mn-lt"/>
            </a:endParaRPr>
          </a:p>
          <a:p>
            <a:r>
              <a:rPr lang="ru-RU">
                <a:latin typeface="Century Gothic"/>
                <a:ea typeface="+mn-lt"/>
                <a:cs typeface="+mn-lt"/>
              </a:rPr>
              <a:t>DJANGO</a:t>
            </a:r>
            <a:endParaRPr lang="ru-RU">
              <a:solidFill>
                <a:srgbClr val="262626"/>
              </a:solidFill>
              <a:latin typeface="Century Gothic"/>
              <a:ea typeface="+mn-lt"/>
              <a:cs typeface="+mn-lt"/>
            </a:endParaRPr>
          </a:p>
          <a:p>
            <a:r>
              <a:rPr lang="ru-RU">
                <a:latin typeface="Century Gothic"/>
                <a:ea typeface="+mn-lt"/>
                <a:cs typeface="+mn-lt"/>
              </a:rPr>
              <a:t>FIGMA</a:t>
            </a:r>
            <a:endParaRPr lang="ru-RU">
              <a:solidFill>
                <a:srgbClr val="262626"/>
              </a:solidFill>
              <a:latin typeface="Century Gothic"/>
              <a:ea typeface="+mn-lt"/>
              <a:cs typeface="+mn-lt"/>
            </a:endParaRPr>
          </a:p>
          <a:p>
            <a:r>
              <a:rPr lang="ru-RU">
                <a:latin typeface="Century Gothic"/>
                <a:ea typeface="+mn-lt"/>
                <a:cs typeface="+mn-lt"/>
              </a:rPr>
              <a:t>CSS</a:t>
            </a:r>
            <a:endParaRPr lang="ru-RU">
              <a:solidFill>
                <a:srgbClr val="262626"/>
              </a:solidFill>
              <a:latin typeface="Century Gothic"/>
              <a:ea typeface="+mn-lt"/>
              <a:cs typeface="+mn-lt"/>
            </a:endParaRPr>
          </a:p>
          <a:p>
            <a:r>
              <a:rPr lang="ru-RU">
                <a:latin typeface="Century Gothic"/>
                <a:ea typeface="+mn-lt"/>
                <a:cs typeface="+mn-lt"/>
              </a:rPr>
              <a:t>FLEXBOX</a:t>
            </a:r>
            <a:br>
              <a:rPr lang="ru-RU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/>
                <a:ea typeface="+mn-lt"/>
                <a:cs typeface="+mn-lt"/>
              </a:rPr>
            </a:br>
            <a:endParaRPr lang="ru-RU">
              <a:solidFill>
                <a:schemeClr val="tx1">
                  <a:lumMod val="85000"/>
                  <a:lumOff val="15000"/>
                </a:schemeClr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6390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7BE7A0-7A36-DCA3-2B41-6BAEF6E5CB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AAB8060-0F87-F71C-BF98-42FDC6330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39" y="840914"/>
            <a:ext cx="9543405" cy="1188720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tx1">
                    <a:lumMod val="85000"/>
                    <a:lumOff val="15000"/>
                  </a:schemeClr>
                </a:solidFill>
              </a:rPr>
              <a:t>Ход работы</a:t>
            </a:r>
          </a:p>
        </p:txBody>
      </p:sp>
      <p:pic>
        <p:nvPicPr>
          <p:cNvPr id="4" name="Объект 3" descr="Изображение выглядит как текст, снимок экрана, Шрифт,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A87EA48-CD81-4941-18F6-0F1E1046D1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9412" y="2791618"/>
            <a:ext cx="6353175" cy="260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292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B5C124-2FFB-CF37-91B8-8F1C733654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BD951D-3DB6-933E-CF2D-20745C46B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39" y="840914"/>
            <a:ext cx="9543405" cy="1188720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tx1">
                    <a:lumMod val="85000"/>
                    <a:lumOff val="15000"/>
                  </a:schemeClr>
                </a:solidFill>
              </a:rPr>
              <a:t>Ход работы</a:t>
            </a:r>
          </a:p>
        </p:txBody>
      </p:sp>
      <p:pic>
        <p:nvPicPr>
          <p:cNvPr id="4" name="Объект 3" descr="Изображение выглядит как текст, снимок экрана, Шрифт, программное обеспечение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83E60AE-1068-0251-B021-25C4203A3F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9787" y="2929730"/>
            <a:ext cx="7972425" cy="232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661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F8D9EC7-1357-DF1F-09CE-2C02E3B56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AB1441-1DE6-3E92-4834-FE7845D1B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39" y="840914"/>
            <a:ext cx="9543405" cy="1188720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tx1">
                    <a:lumMod val="85000"/>
                    <a:lumOff val="15000"/>
                  </a:schemeClr>
                </a:solidFill>
              </a:rPr>
              <a:t>Ход работы</a:t>
            </a:r>
          </a:p>
        </p:txBody>
      </p:sp>
      <p:pic>
        <p:nvPicPr>
          <p:cNvPr id="4" name="Объект 3" descr="Изображение выглядит как текст, снимок экрана, программное обеспечение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3452B8EA-A426-465B-D13F-178942BCB0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1667" y="2431765"/>
            <a:ext cx="7028666" cy="332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634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83AC8F-795D-C457-B4D4-B50D6D9215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52EC46A-28CF-1E4E-874D-FEAA1D0BF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639" y="840914"/>
            <a:ext cx="9543405" cy="1188720"/>
          </a:xfrm>
        </p:spPr>
        <p:txBody>
          <a:bodyPr>
            <a:normAutofit/>
          </a:bodyPr>
          <a:lstStyle/>
          <a:p>
            <a:r>
              <a:rPr lang="ru-RU">
                <a:solidFill>
                  <a:schemeClr val="tx1">
                    <a:lumMod val="85000"/>
                    <a:lumOff val="15000"/>
                  </a:schemeClr>
                </a:solidFill>
              </a:rPr>
              <a:t>Ход работы</a:t>
            </a:r>
          </a:p>
        </p:txBody>
      </p:sp>
      <p:pic>
        <p:nvPicPr>
          <p:cNvPr id="4" name="Объект 3" descr="Изображение выглядит как текст, снимок экрана, Шрифт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26AC148D-D664-4C52-53F4-9F7D217B27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6665" y="2431765"/>
            <a:ext cx="6298670" cy="332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46812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VTI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hronicleVTI">
      <a:majorFont>
        <a:latin typeface="Univers Condensed"/>
        <a:ea typeface=""/>
        <a:cs typeface=""/>
      </a:majorFont>
      <a:minorFont>
        <a:latin typeface="Calisto MT" panose="02040603050505030304"/>
        <a:ea typeface=""/>
        <a:cs typeface=""/>
      </a:minorFont>
    </a:fontScheme>
    <a:fmtScheme name="Chronicl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34FD3B1-53CD-4A5C-943C-C44DFF248C3E}" vid="{19A790DA-2E4D-4134-98A6-7DECB1A1B84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Широкоэкранный</PresentationFormat>
  <Slides>14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5" baseType="lpstr">
      <vt:lpstr>ChronicleVTI</vt:lpstr>
      <vt:lpstr>Сайт, направленный на помощь старшему поколению  в освоении онлайн-сервисов  </vt:lpstr>
      <vt:lpstr>Оглавление</vt:lpstr>
      <vt:lpstr>Актуальность проекта</vt:lpstr>
      <vt:lpstr>Цель и задачи работы</vt:lpstr>
      <vt:lpstr>Ход работы</vt:lpstr>
      <vt:lpstr>Ход работы</vt:lpstr>
      <vt:lpstr>Ход работы</vt:lpstr>
      <vt:lpstr>Ход работы</vt:lpstr>
      <vt:lpstr>Ход работы</vt:lpstr>
      <vt:lpstr>Видео пример работы сайта</vt:lpstr>
      <vt:lpstr>Структура сайта</vt:lpstr>
      <vt:lpstr>Результат</vt:lpstr>
      <vt:lpstr>Наши планы на будущее сайта</vt:lpstr>
      <vt:lpstr>КОНЕЦ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124</cp:revision>
  <dcterms:created xsi:type="dcterms:W3CDTF">2025-11-03T13:46:32Z</dcterms:created>
  <dcterms:modified xsi:type="dcterms:W3CDTF">2025-11-10T05:37:37Z</dcterms:modified>
</cp:coreProperties>
</file>

<file path=docProps/thumbnail.jpeg>
</file>